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1917"/>
    <a:srgbClr val="709031"/>
    <a:srgbClr val="B2CD46"/>
    <a:srgbClr val="FFEF5C"/>
    <a:srgbClr val="B7B6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872" y="2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7C7A3-8DC0-4996-AFF4-95A3394C667E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8524B-B294-4CD4-A83F-DDB451BC3C4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87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08524B-B294-4CD4-A83F-DDB451BC3C4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15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886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380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4751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84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94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0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50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989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55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5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629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D198B6-C5ED-4383-BE5E-ED99E1EA7F52}" type="datetimeFigureOut">
              <a:rPr lang="de-DE" smtClean="0"/>
              <a:t>05.06.2024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F77213-934D-4114-96F8-5AA2706FAF5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04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B6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Ein Bild, das Baum, draußen, Person, Schuhwerk enthält.&#10;&#10;Automatisch generierte Beschreibung">
            <a:extLst>
              <a:ext uri="{FF2B5EF4-FFF2-40B4-BE49-F238E27FC236}">
                <a16:creationId xmlns:a16="http://schemas.microsoft.com/office/drawing/2014/main" id="{4BDAF9FC-7F86-61AF-F2E8-C9F15F9B068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946404"/>
            <a:ext cx="914400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Rechteck 22">
            <a:extLst>
              <a:ext uri="{FF2B5EF4-FFF2-40B4-BE49-F238E27FC236}">
                <a16:creationId xmlns:a16="http://schemas.microsoft.com/office/drawing/2014/main" id="{8D3781A4-823A-F14A-E05D-DB3CE96C6602}"/>
              </a:ext>
            </a:extLst>
          </p:cNvPr>
          <p:cNvSpPr/>
          <p:nvPr/>
        </p:nvSpPr>
        <p:spPr>
          <a:xfrm>
            <a:off x="0" y="5397669"/>
            <a:ext cx="9143999" cy="1451216"/>
          </a:xfrm>
          <a:prstGeom prst="rect">
            <a:avLst/>
          </a:prstGeom>
          <a:solidFill>
            <a:srgbClr val="6C23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92"/>
            <a:endParaRPr lang="de-DE" sz="2500" b="1" dirty="0">
              <a:solidFill>
                <a:prstClr val="white"/>
              </a:solidFill>
              <a:latin typeface="Proxma"/>
            </a:endParaRPr>
          </a:p>
          <a:p>
            <a:pPr algn="ctr" defTabSz="342892"/>
            <a:r>
              <a:rPr lang="de-DE" sz="2500" b="1" dirty="0">
                <a:solidFill>
                  <a:prstClr val="white"/>
                </a:solidFill>
                <a:latin typeface="Proxma"/>
              </a:rPr>
              <a:t>  Gültig von </a:t>
            </a:r>
          </a:p>
          <a:p>
            <a:pPr algn="ctr" defTabSz="342892"/>
            <a:r>
              <a:rPr lang="de-DE" sz="2000" b="1" dirty="0">
                <a:solidFill>
                  <a:prstClr val="white"/>
                </a:solidFill>
                <a:latin typeface="Proxma"/>
              </a:rPr>
              <a:t>		 01.07.-31.08.2024    </a:t>
            </a:r>
          </a:p>
          <a:p>
            <a:pPr algn="ctr" defTabSz="342892"/>
            <a:r>
              <a:rPr lang="de-DE" sz="1400" b="1" dirty="0">
                <a:solidFill>
                  <a:prstClr val="white"/>
                </a:solidFill>
                <a:latin typeface="Proxma"/>
              </a:rPr>
              <a:t>	       </a:t>
            </a:r>
            <a:r>
              <a:rPr lang="de-DE" sz="1400" dirty="0">
                <a:solidFill>
                  <a:prstClr val="white"/>
                </a:solidFill>
                <a:latin typeface="Proxma"/>
              </a:rPr>
              <a:t>Solange der Vorrat reicht</a:t>
            </a:r>
          </a:p>
          <a:p>
            <a:pPr algn="r" defTabSz="342892"/>
            <a:r>
              <a:rPr lang="de-DE" sz="1400" b="1" dirty="0">
                <a:solidFill>
                  <a:prstClr val="white"/>
                </a:solidFill>
                <a:latin typeface="Proxma"/>
              </a:rPr>
              <a:t>								</a:t>
            </a:r>
          </a:p>
          <a:p>
            <a:pPr algn="r" defTabSz="342892"/>
            <a:r>
              <a:rPr lang="de-DE" sz="1400" b="1" dirty="0">
                <a:solidFill>
                  <a:prstClr val="white"/>
                </a:solidFill>
                <a:latin typeface="Proxma"/>
              </a:rPr>
              <a:t>		</a:t>
            </a:r>
          </a:p>
        </p:txBody>
      </p:sp>
      <p:pic>
        <p:nvPicPr>
          <p:cNvPr id="13" name="Grafik 12" descr="Ein Bild, das Flasche, Lösung, Plastikflasche, löslich enthält.&#10;&#10;Automatisch generierte Beschreibung">
            <a:extLst>
              <a:ext uri="{FF2B5EF4-FFF2-40B4-BE49-F238E27FC236}">
                <a16:creationId xmlns:a16="http://schemas.microsoft.com/office/drawing/2014/main" id="{B8AC8316-610E-8666-3CE7-3F5A232772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599" y="2846190"/>
            <a:ext cx="4124325" cy="4124325"/>
          </a:xfrm>
          <a:prstGeom prst="rect">
            <a:avLst/>
          </a:prstGeom>
        </p:spPr>
      </p:pic>
      <p:pic>
        <p:nvPicPr>
          <p:cNvPr id="19" name="Grafik 18" descr="Ein Bild, das Flasche, Lösung, Text, Kosmetik enthält.&#10;&#10;Automatisch generierte Beschreibung">
            <a:extLst>
              <a:ext uri="{FF2B5EF4-FFF2-40B4-BE49-F238E27FC236}">
                <a16:creationId xmlns:a16="http://schemas.microsoft.com/office/drawing/2014/main" id="{5644FEBC-6710-A26B-3322-0E2301EDDEE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8048" y="2624751"/>
            <a:ext cx="4124325" cy="4124325"/>
          </a:xfrm>
          <a:prstGeom prst="rect">
            <a:avLst/>
          </a:prstGeom>
        </p:spPr>
      </p:pic>
      <p:sp>
        <p:nvSpPr>
          <p:cNvPr id="20" name="Ellipse 19">
            <a:extLst>
              <a:ext uri="{FF2B5EF4-FFF2-40B4-BE49-F238E27FC236}">
                <a16:creationId xmlns:a16="http://schemas.microsoft.com/office/drawing/2014/main" id="{E38D2663-E03F-C1C0-842C-7C07D1BFEA7E}"/>
              </a:ext>
            </a:extLst>
          </p:cNvPr>
          <p:cNvSpPr/>
          <p:nvPr/>
        </p:nvSpPr>
        <p:spPr>
          <a:xfrm>
            <a:off x="6122787" y="1693574"/>
            <a:ext cx="2204528" cy="2025748"/>
          </a:xfrm>
          <a:prstGeom prst="ellipse">
            <a:avLst/>
          </a:prstGeom>
          <a:solidFill>
            <a:srgbClr val="FFEF5C"/>
          </a:solidFill>
          <a:ln>
            <a:solidFill>
              <a:srgbClr val="7090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rgbClr val="AB1917"/>
                </a:solidFill>
                <a:latin typeface="Proxima nova"/>
              </a:rPr>
              <a:t>ANTI</a:t>
            </a:r>
            <a:r>
              <a:rPr lang="de-DE" dirty="0">
                <a:solidFill>
                  <a:srgbClr val="AB1917"/>
                </a:solidFill>
                <a:latin typeface="Proxima nova"/>
              </a:rPr>
              <a:t> BRUMM </a:t>
            </a:r>
          </a:p>
          <a:p>
            <a:pPr algn="ctr"/>
            <a:r>
              <a:rPr lang="de-DE" sz="3200" b="1" dirty="0">
                <a:solidFill>
                  <a:srgbClr val="AB1917"/>
                </a:solidFill>
                <a:latin typeface="Proxima nova"/>
              </a:rPr>
              <a:t>-1,50€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41D145F-AA6A-9A7D-6BA7-63147C10B036}"/>
              </a:ext>
            </a:extLst>
          </p:cNvPr>
          <p:cNvSpPr/>
          <p:nvPr/>
        </p:nvSpPr>
        <p:spPr>
          <a:xfrm>
            <a:off x="0" y="0"/>
            <a:ext cx="9144000" cy="946404"/>
          </a:xfrm>
          <a:prstGeom prst="rect">
            <a:avLst/>
          </a:prstGeom>
          <a:solidFill>
            <a:srgbClr val="6C234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892"/>
            <a:r>
              <a:rPr lang="de-DE" sz="5500" b="1" dirty="0">
                <a:solidFill>
                  <a:prstClr val="white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Proxma"/>
              </a:rPr>
              <a:t>AKTION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F872CF78-24FF-7540-7C5D-6F2A9D99AE9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6414" y="5397669"/>
            <a:ext cx="3107585" cy="146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65855"/>
      </p:ext>
    </p:extLst>
  </p:cSld>
  <p:clrMapOvr>
    <a:masterClrMapping/>
  </p:clrMapOvr>
  <p:transition spd="slow" advClick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</Words>
  <Application>Microsoft Office PowerPoint</Application>
  <PresentationFormat>Bildschirmpräsentation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Proxima nova</vt:lpstr>
      <vt:lpstr>Proxma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Administration | Apotheke Berndorf</dc:creator>
  <cp:lastModifiedBy>Administration | Apotheke Berndorf</cp:lastModifiedBy>
  <cp:revision>6</cp:revision>
  <dcterms:created xsi:type="dcterms:W3CDTF">2024-06-04T12:06:57Z</dcterms:created>
  <dcterms:modified xsi:type="dcterms:W3CDTF">2024-06-05T09:43:18Z</dcterms:modified>
</cp:coreProperties>
</file>